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44" r:id="rId35"/>
    <p:sldId id="332" r:id="rId36"/>
    <p:sldId id="334" r:id="rId37"/>
    <p:sldId id="335" r:id="rId38"/>
    <p:sldId id="336" r:id="rId39"/>
    <p:sldId id="345" r:id="rId40"/>
    <p:sldId id="339" r:id="rId41"/>
    <p:sldId id="337" r:id="rId42"/>
    <p:sldId id="338" r:id="rId43"/>
    <p:sldId id="340" r:id="rId44"/>
    <p:sldId id="316" r:id="rId45"/>
    <p:sldId id="343" r:id="rId46"/>
    <p:sldId id="342" r:id="rId47"/>
    <p:sldId id="330" r:id="rId48"/>
    <p:sldId id="321" r:id="rId49"/>
    <p:sldId id="346" r:id="rId50"/>
    <p:sldId id="349" r:id="rId51"/>
    <p:sldId id="350" r:id="rId52"/>
    <p:sldId id="351" r:id="rId53"/>
    <p:sldId id="347" r:id="rId54"/>
    <p:sldId id="348" r:id="rId55"/>
    <p:sldId id="294" r:id="rId56"/>
    <p:sldId id="304" r:id="rId57"/>
    <p:sldId id="305" r:id="rId58"/>
    <p:sldId id="306" r:id="rId59"/>
    <p:sldId id="284" r:id="rId60"/>
    <p:sldId id="285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5" autoAdjust="0"/>
    <p:restoredTop sz="90000"/>
  </p:normalViewPr>
  <p:slideViewPr>
    <p:cSldViewPr snapToGrid="0">
      <p:cViewPr varScale="1">
        <p:scale>
          <a:sx n="132" d="100"/>
          <a:sy n="132" d="100"/>
        </p:scale>
        <p:origin x="176" y="400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639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timestamps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66146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2752</TotalTime>
  <Words>3397</Words>
  <Application>Microsoft Macintosh PowerPoint</Application>
  <PresentationFormat>Widescreen</PresentationFormat>
  <Paragraphs>216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PowerPoint Presentation</vt:lpstr>
      <vt:lpstr>Example - Keeping things DRY The problem 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“Disadvantages” of FP - Sidebar </vt:lpstr>
      <vt:lpstr>Example - Keeping things DRY Functional solution reloaded II</vt:lpstr>
      <vt:lpstr>Example - Keeping things DRY Functional solution reloaded III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PowerPoint Presentation</vt:lpstr>
      <vt:lpstr>Example - Generator Generator solution 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70</cp:revision>
  <dcterms:created xsi:type="dcterms:W3CDTF">2023-01-20T23:10:00Z</dcterms:created>
  <dcterms:modified xsi:type="dcterms:W3CDTF">2023-07-23T23:55:24Z</dcterms:modified>
</cp:coreProperties>
</file>